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D52CB-915A-428E-9BCA-D52FC29CCCF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029"/>
        </a:p>
      </dgm:t>
    </dgm:pt>
    <dgm:pt modelId="{DAF71A6C-8094-4C2A-9E2D-C8475FBC5FE9}">
      <dgm:prSet phldrT="[Texte]" custT="1"/>
      <dgm:spPr/>
      <dgm:t>
        <a:bodyPr/>
        <a:lstStyle/>
        <a:p>
          <a:r>
            <a:rPr lang="fr-029" sz="1600" dirty="0"/>
            <a:t>Présidente</a:t>
          </a:r>
        </a:p>
        <a:p>
          <a:r>
            <a:rPr lang="fr-029" sz="1600" dirty="0"/>
            <a:t> EPA MARTINQUE</a:t>
          </a:r>
        </a:p>
      </dgm:t>
    </dgm:pt>
    <dgm:pt modelId="{F012F591-31B9-4659-AAC2-2D4172FB64A1}" type="parTrans" cxnId="{59521EB1-3087-4A8F-ADDB-7D09D3FF7BAC}">
      <dgm:prSet/>
      <dgm:spPr/>
      <dgm:t>
        <a:bodyPr/>
        <a:lstStyle/>
        <a:p>
          <a:endParaRPr lang="fr-029"/>
        </a:p>
      </dgm:t>
    </dgm:pt>
    <dgm:pt modelId="{92E245C6-9D22-40D3-8463-EDF023D60ADF}" type="sibTrans" cxnId="{59521EB1-3087-4A8F-ADDB-7D09D3FF7BAC}">
      <dgm:prSet custT="1"/>
      <dgm:spPr/>
      <dgm:t>
        <a:bodyPr/>
        <a:lstStyle/>
        <a:p>
          <a:r>
            <a:rPr lang="fr-029" sz="1400" b="1" dirty="0"/>
            <a:t>Mme Marie-Andrée JEAN-MARIE</a:t>
          </a:r>
          <a:r>
            <a:rPr lang="fr-029" sz="1400" dirty="0"/>
            <a:t>, CPME Martinique</a:t>
          </a:r>
        </a:p>
      </dgm:t>
    </dgm:pt>
    <dgm:pt modelId="{BA863960-C812-4436-B5EB-E552F9DDF5D0}" type="asst">
      <dgm:prSet phldrT="[Texte]" custT="1"/>
      <dgm:spPr/>
      <dgm:t>
        <a:bodyPr/>
        <a:lstStyle/>
        <a:p>
          <a:r>
            <a:rPr lang="fr-029" sz="1600" dirty="0"/>
            <a:t>1ere Vice-président</a:t>
          </a:r>
        </a:p>
      </dgm:t>
    </dgm:pt>
    <dgm:pt modelId="{126EDAA2-DC52-49F4-BA73-4C5FDA18718D}" type="parTrans" cxnId="{74B68873-099C-4841-B61E-A5CAB615A3B9}">
      <dgm:prSet/>
      <dgm:spPr/>
      <dgm:t>
        <a:bodyPr/>
        <a:lstStyle/>
        <a:p>
          <a:endParaRPr lang="fr-029"/>
        </a:p>
      </dgm:t>
    </dgm:pt>
    <dgm:pt modelId="{995FBA1E-E389-4668-B43A-9F4B577815A5}" type="sibTrans" cxnId="{74B68873-099C-4841-B61E-A5CAB615A3B9}">
      <dgm:prSet custT="1"/>
      <dgm:spPr/>
      <dgm:t>
        <a:bodyPr/>
        <a:lstStyle/>
        <a:p>
          <a:endParaRPr lang="fr-MQ" sz="1400" dirty="0"/>
        </a:p>
        <a:p>
          <a:r>
            <a:rPr lang="fr-029" sz="1400" b="1" dirty="0"/>
            <a:t>M. Pascal JAN </a:t>
          </a:r>
        </a:p>
        <a:p>
          <a:r>
            <a:rPr lang="fr-029" sz="1400" dirty="0"/>
            <a:t>Le Recteur de l’académie Martinique</a:t>
          </a:r>
        </a:p>
      </dgm:t>
    </dgm:pt>
    <dgm:pt modelId="{B1E4684F-C1DF-4232-ACF8-98E835C80EA6}">
      <dgm:prSet phldrT="[Texte]" custT="1"/>
      <dgm:spPr/>
      <dgm:t>
        <a:bodyPr/>
        <a:lstStyle/>
        <a:p>
          <a:r>
            <a:rPr lang="fr-029" sz="1600" dirty="0"/>
            <a:t>Trésorière</a:t>
          </a:r>
        </a:p>
      </dgm:t>
    </dgm:pt>
    <dgm:pt modelId="{B0FFB63A-DC67-48BB-92C2-CB9664B28997}" type="parTrans" cxnId="{1F41FE3E-6FC1-4044-8B97-D122A1EDE703}">
      <dgm:prSet/>
      <dgm:spPr/>
      <dgm:t>
        <a:bodyPr/>
        <a:lstStyle/>
        <a:p>
          <a:endParaRPr lang="fr-029"/>
        </a:p>
      </dgm:t>
    </dgm:pt>
    <dgm:pt modelId="{8E1B6767-324B-4451-A182-405145E028DB}" type="sibTrans" cxnId="{1F41FE3E-6FC1-4044-8B97-D122A1EDE703}">
      <dgm:prSet custT="1"/>
      <dgm:spPr/>
      <dgm:t>
        <a:bodyPr/>
        <a:lstStyle/>
        <a:p>
          <a:r>
            <a:rPr lang="fr-029" sz="1100" dirty="0"/>
            <a:t>Mme Lyne JESBAC</a:t>
          </a:r>
        </a:p>
        <a:p>
          <a:r>
            <a:rPr lang="fr-029" sz="1100" dirty="0"/>
            <a:t>Présidente de l’APEL Martinique</a:t>
          </a:r>
        </a:p>
      </dgm:t>
    </dgm:pt>
    <dgm:pt modelId="{1B838D16-58AF-4506-9970-F6B0A8B131B8}" type="asst">
      <dgm:prSet custT="1"/>
      <dgm:spPr/>
      <dgm:t>
        <a:bodyPr/>
        <a:lstStyle/>
        <a:p>
          <a:r>
            <a:rPr lang="fr-029" sz="1600" dirty="0"/>
            <a:t>2eme Vice-Président</a:t>
          </a:r>
        </a:p>
      </dgm:t>
    </dgm:pt>
    <dgm:pt modelId="{C5500E8F-4460-4F38-833D-9A8B359C7AD2}" type="parTrans" cxnId="{22590EF4-9479-4BCC-A890-929525BA6D12}">
      <dgm:prSet/>
      <dgm:spPr/>
      <dgm:t>
        <a:bodyPr/>
        <a:lstStyle/>
        <a:p>
          <a:endParaRPr lang="fr-029"/>
        </a:p>
      </dgm:t>
    </dgm:pt>
    <dgm:pt modelId="{32F70519-DEF5-4CA0-8BB0-A1ED7D0712F5}" type="sibTrans" cxnId="{22590EF4-9479-4BCC-A890-929525BA6D12}">
      <dgm:prSet custT="1"/>
      <dgm:spPr/>
      <dgm:t>
        <a:bodyPr/>
        <a:lstStyle/>
        <a:p>
          <a:pPr algn="l"/>
          <a:r>
            <a:rPr lang="fr-029" sz="1400" b="1" dirty="0" err="1"/>
            <a:t>M.Philippe</a:t>
          </a:r>
          <a:r>
            <a:rPr lang="fr-029" sz="1400" b="1" dirty="0"/>
            <a:t> JOCK </a:t>
          </a:r>
        </a:p>
        <a:p>
          <a:pPr algn="l"/>
          <a:r>
            <a:rPr lang="fr-029" sz="1400" dirty="0"/>
            <a:t>Le président de la CCI Martinique</a:t>
          </a:r>
        </a:p>
      </dgm:t>
    </dgm:pt>
    <dgm:pt modelId="{8EC2E6DA-22D7-4FD9-A6B8-17CF9A0A5BEC}" type="pres">
      <dgm:prSet presAssocID="{6EAD52CB-915A-428E-9BCA-D52FC29CCC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ACD070-A032-4DB7-AC76-3A686CA10846}" type="pres">
      <dgm:prSet presAssocID="{DAF71A6C-8094-4C2A-9E2D-C8475FBC5FE9}" presName="hierRoot1" presStyleCnt="0">
        <dgm:presLayoutVars>
          <dgm:hierBranch val="init"/>
        </dgm:presLayoutVars>
      </dgm:prSet>
      <dgm:spPr/>
    </dgm:pt>
    <dgm:pt modelId="{73E771A1-9E91-4ECC-BF56-65F2EB697D0D}" type="pres">
      <dgm:prSet presAssocID="{DAF71A6C-8094-4C2A-9E2D-C8475FBC5FE9}" presName="rootComposite1" presStyleCnt="0"/>
      <dgm:spPr/>
    </dgm:pt>
    <dgm:pt modelId="{34F83832-B72E-46CC-A721-43F3BE7099CE}" type="pres">
      <dgm:prSet presAssocID="{DAF71A6C-8094-4C2A-9E2D-C8475FBC5FE9}" presName="rootText1" presStyleLbl="node0" presStyleIdx="0" presStyleCnt="1" custScaleX="114730">
        <dgm:presLayoutVars>
          <dgm:chMax/>
          <dgm:chPref val="3"/>
        </dgm:presLayoutVars>
      </dgm:prSet>
      <dgm:spPr/>
    </dgm:pt>
    <dgm:pt modelId="{1E8E964B-98D1-4F4C-9DB7-4FCEC6475E2B}" type="pres">
      <dgm:prSet presAssocID="{DAF71A6C-8094-4C2A-9E2D-C8475FBC5FE9}" presName="titleText1" presStyleLbl="fgAcc0" presStyleIdx="0" presStyleCnt="1" custScaleX="124638" custScaleY="215420" custLinFactNeighborX="-15437" custLinFactNeighborY="30180">
        <dgm:presLayoutVars>
          <dgm:chMax val="0"/>
          <dgm:chPref val="0"/>
        </dgm:presLayoutVars>
      </dgm:prSet>
      <dgm:spPr/>
    </dgm:pt>
    <dgm:pt modelId="{8A3CFC22-10D9-48F4-8295-A9210833D82C}" type="pres">
      <dgm:prSet presAssocID="{DAF71A6C-8094-4C2A-9E2D-C8475FBC5FE9}" presName="rootConnector1" presStyleLbl="node1" presStyleIdx="0" presStyleCnt="1"/>
      <dgm:spPr/>
    </dgm:pt>
    <dgm:pt modelId="{5FD992B1-E485-45BD-9319-357685847AA7}" type="pres">
      <dgm:prSet presAssocID="{DAF71A6C-8094-4C2A-9E2D-C8475FBC5FE9}" presName="hierChild2" presStyleCnt="0"/>
      <dgm:spPr/>
    </dgm:pt>
    <dgm:pt modelId="{D40F8324-186F-47C0-9656-87C1AC7DD477}" type="pres">
      <dgm:prSet presAssocID="{B0FFB63A-DC67-48BB-92C2-CB9664B28997}" presName="Name37" presStyleLbl="parChTrans1D2" presStyleIdx="0" presStyleCnt="3"/>
      <dgm:spPr/>
    </dgm:pt>
    <dgm:pt modelId="{D3DF2B2B-CC87-44E3-A3F1-9188C642E030}" type="pres">
      <dgm:prSet presAssocID="{B1E4684F-C1DF-4232-ACF8-98E835C80EA6}" presName="hierRoot2" presStyleCnt="0">
        <dgm:presLayoutVars>
          <dgm:hierBranch val="init"/>
        </dgm:presLayoutVars>
      </dgm:prSet>
      <dgm:spPr/>
    </dgm:pt>
    <dgm:pt modelId="{D620BC67-2B1A-4CD3-93EF-9ECD96FC9D0D}" type="pres">
      <dgm:prSet presAssocID="{B1E4684F-C1DF-4232-ACF8-98E835C80EA6}" presName="rootComposite" presStyleCnt="0"/>
      <dgm:spPr/>
    </dgm:pt>
    <dgm:pt modelId="{B342F435-C4D0-423D-A704-0CCAD7E0EA38}" type="pres">
      <dgm:prSet presAssocID="{B1E4684F-C1DF-4232-ACF8-98E835C80EA6}" presName="rootText" presStyleLbl="node1" presStyleIdx="0" presStyleCnt="1" custLinFactNeighborX="-2500" custLinFactNeighborY="-24404">
        <dgm:presLayoutVars>
          <dgm:chMax/>
          <dgm:chPref val="3"/>
        </dgm:presLayoutVars>
      </dgm:prSet>
      <dgm:spPr/>
    </dgm:pt>
    <dgm:pt modelId="{F1D79DAF-D28C-4B52-BD55-6DF0D4516C6E}" type="pres">
      <dgm:prSet presAssocID="{B1E4684F-C1DF-4232-ACF8-98E835C80EA6}" presName="titleText2" presStyleLbl="fgAcc1" presStyleIdx="0" presStyleCnt="1" custScaleX="113251" custScaleY="138859" custLinFactY="-6725" custLinFactNeighborX="-19444" custLinFactNeighborY="-100000">
        <dgm:presLayoutVars>
          <dgm:chMax val="0"/>
          <dgm:chPref val="0"/>
        </dgm:presLayoutVars>
      </dgm:prSet>
      <dgm:spPr/>
    </dgm:pt>
    <dgm:pt modelId="{5DA009CF-2A02-4D5E-A7A5-CA525A3A5CB5}" type="pres">
      <dgm:prSet presAssocID="{B1E4684F-C1DF-4232-ACF8-98E835C80EA6}" presName="rootConnector" presStyleLbl="node2" presStyleIdx="0" presStyleCnt="0"/>
      <dgm:spPr/>
    </dgm:pt>
    <dgm:pt modelId="{FE990971-41FD-4322-8D16-1E6BDF512A68}" type="pres">
      <dgm:prSet presAssocID="{B1E4684F-C1DF-4232-ACF8-98E835C80EA6}" presName="hierChild4" presStyleCnt="0"/>
      <dgm:spPr/>
    </dgm:pt>
    <dgm:pt modelId="{4D45058D-F3B7-4202-8285-FE909FA9BD3A}" type="pres">
      <dgm:prSet presAssocID="{B1E4684F-C1DF-4232-ACF8-98E835C80EA6}" presName="hierChild5" presStyleCnt="0"/>
      <dgm:spPr/>
    </dgm:pt>
    <dgm:pt modelId="{E2D1D481-0807-455E-8C35-E94435F7C007}" type="pres">
      <dgm:prSet presAssocID="{DAF71A6C-8094-4C2A-9E2D-C8475FBC5FE9}" presName="hierChild3" presStyleCnt="0"/>
      <dgm:spPr/>
    </dgm:pt>
    <dgm:pt modelId="{0FC03465-3C37-4AFC-B934-FFDA19443B07}" type="pres">
      <dgm:prSet presAssocID="{126EDAA2-DC52-49F4-BA73-4C5FDA18718D}" presName="Name96" presStyleLbl="parChTrans1D2" presStyleIdx="1" presStyleCnt="3"/>
      <dgm:spPr/>
    </dgm:pt>
    <dgm:pt modelId="{F39C925E-9665-416F-8F6B-EF04527D88CF}" type="pres">
      <dgm:prSet presAssocID="{BA863960-C812-4436-B5EB-E552F9DDF5D0}" presName="hierRoot3" presStyleCnt="0">
        <dgm:presLayoutVars>
          <dgm:hierBranch val="init"/>
        </dgm:presLayoutVars>
      </dgm:prSet>
      <dgm:spPr/>
    </dgm:pt>
    <dgm:pt modelId="{ACD5757E-3928-4AB8-B6F2-BBDFE8059541}" type="pres">
      <dgm:prSet presAssocID="{BA863960-C812-4436-B5EB-E552F9DDF5D0}" presName="rootComposite3" presStyleCnt="0"/>
      <dgm:spPr/>
    </dgm:pt>
    <dgm:pt modelId="{00A139C7-A400-4149-BFAC-7C7397399B34}" type="pres">
      <dgm:prSet presAssocID="{BA863960-C812-4436-B5EB-E552F9DDF5D0}" presName="rootText3" presStyleLbl="asst1" presStyleIdx="0" presStyleCnt="2">
        <dgm:presLayoutVars>
          <dgm:chPref val="3"/>
        </dgm:presLayoutVars>
      </dgm:prSet>
      <dgm:spPr/>
    </dgm:pt>
    <dgm:pt modelId="{8A0DDEEA-3392-43A8-9113-C3615CFF1E74}" type="pres">
      <dgm:prSet presAssocID="{BA863960-C812-4436-B5EB-E552F9DDF5D0}" presName="titleText3" presStyleLbl="fgAcc2" presStyleIdx="0" presStyleCnt="2" custScaleX="108213" custScaleY="255079" custLinFactNeighborX="-16511" custLinFactNeighborY="4684">
        <dgm:presLayoutVars>
          <dgm:chMax val="0"/>
          <dgm:chPref val="0"/>
        </dgm:presLayoutVars>
      </dgm:prSet>
      <dgm:spPr/>
    </dgm:pt>
    <dgm:pt modelId="{203BF2AB-120D-4FF8-B00A-F7C03E08168B}" type="pres">
      <dgm:prSet presAssocID="{BA863960-C812-4436-B5EB-E552F9DDF5D0}" presName="rootConnector3" presStyleLbl="asst1" presStyleIdx="0" presStyleCnt="2"/>
      <dgm:spPr/>
    </dgm:pt>
    <dgm:pt modelId="{57F62F3D-74B9-4800-A7CD-FE32A6E4D7F4}" type="pres">
      <dgm:prSet presAssocID="{BA863960-C812-4436-B5EB-E552F9DDF5D0}" presName="hierChild6" presStyleCnt="0"/>
      <dgm:spPr/>
    </dgm:pt>
    <dgm:pt modelId="{40BE0534-1FA3-42C5-9A3C-68EDA12F3B3A}" type="pres">
      <dgm:prSet presAssocID="{BA863960-C812-4436-B5EB-E552F9DDF5D0}" presName="hierChild7" presStyleCnt="0"/>
      <dgm:spPr/>
    </dgm:pt>
    <dgm:pt modelId="{1D3DF384-D016-42B1-9ED2-539ECCE2C15B}" type="pres">
      <dgm:prSet presAssocID="{C5500E8F-4460-4F38-833D-9A8B359C7AD2}" presName="Name96" presStyleLbl="parChTrans1D2" presStyleIdx="2" presStyleCnt="3"/>
      <dgm:spPr/>
    </dgm:pt>
    <dgm:pt modelId="{8592B37A-3EEA-4A92-928D-0CC162AFBE73}" type="pres">
      <dgm:prSet presAssocID="{1B838D16-58AF-4506-9970-F6B0A8B131B8}" presName="hierRoot3" presStyleCnt="0">
        <dgm:presLayoutVars>
          <dgm:hierBranch val="init"/>
        </dgm:presLayoutVars>
      </dgm:prSet>
      <dgm:spPr/>
    </dgm:pt>
    <dgm:pt modelId="{11C2A82C-D1F9-411B-8B9C-D6FB4C5551FA}" type="pres">
      <dgm:prSet presAssocID="{1B838D16-58AF-4506-9970-F6B0A8B131B8}" presName="rootComposite3" presStyleCnt="0"/>
      <dgm:spPr/>
    </dgm:pt>
    <dgm:pt modelId="{3109B877-E2A3-4934-BA1C-FD137336CF75}" type="pres">
      <dgm:prSet presAssocID="{1B838D16-58AF-4506-9970-F6B0A8B131B8}" presName="rootText3" presStyleLbl="asst1" presStyleIdx="1" presStyleCnt="2">
        <dgm:presLayoutVars>
          <dgm:chPref val="3"/>
        </dgm:presLayoutVars>
      </dgm:prSet>
      <dgm:spPr/>
    </dgm:pt>
    <dgm:pt modelId="{11C50FFA-1479-4A00-9346-42F3D90DE2F4}" type="pres">
      <dgm:prSet presAssocID="{1B838D16-58AF-4506-9970-F6B0A8B131B8}" presName="titleText3" presStyleLbl="fgAcc2" presStyleIdx="1" presStyleCnt="2" custScaleX="111793" custScaleY="248454" custLinFactNeighborX="-15636" custLinFactNeighborY="-2694">
        <dgm:presLayoutVars>
          <dgm:chMax val="0"/>
          <dgm:chPref val="0"/>
        </dgm:presLayoutVars>
      </dgm:prSet>
      <dgm:spPr/>
    </dgm:pt>
    <dgm:pt modelId="{3BFA23D1-7036-4E93-AD1E-4CFC770387D8}" type="pres">
      <dgm:prSet presAssocID="{1B838D16-58AF-4506-9970-F6B0A8B131B8}" presName="rootConnector3" presStyleLbl="asst1" presStyleIdx="1" presStyleCnt="2"/>
      <dgm:spPr/>
    </dgm:pt>
    <dgm:pt modelId="{66D7290F-E584-4928-8BEB-896FD7E0EF31}" type="pres">
      <dgm:prSet presAssocID="{1B838D16-58AF-4506-9970-F6B0A8B131B8}" presName="hierChild6" presStyleCnt="0"/>
      <dgm:spPr/>
    </dgm:pt>
    <dgm:pt modelId="{11362464-F8A8-4B86-80E5-177790F60F5C}" type="pres">
      <dgm:prSet presAssocID="{1B838D16-58AF-4506-9970-F6B0A8B131B8}" presName="hierChild7" presStyleCnt="0"/>
      <dgm:spPr/>
    </dgm:pt>
  </dgm:ptLst>
  <dgm:cxnLst>
    <dgm:cxn modelId="{C8222B01-2595-43B3-B500-13A078FBB6E3}" type="presOf" srcId="{32F70519-DEF5-4CA0-8BB0-A1ED7D0712F5}" destId="{11C50FFA-1479-4A00-9346-42F3D90DE2F4}" srcOrd="0" destOrd="0" presId="urn:microsoft.com/office/officeart/2008/layout/NameandTitleOrganizationalChart"/>
    <dgm:cxn modelId="{CCA93012-B09A-4AF7-B93C-0B2D79CEEC16}" type="presOf" srcId="{DAF71A6C-8094-4C2A-9E2D-C8475FBC5FE9}" destId="{8A3CFC22-10D9-48F4-8295-A9210833D82C}" srcOrd="1" destOrd="0" presId="urn:microsoft.com/office/officeart/2008/layout/NameandTitleOrganizationalChart"/>
    <dgm:cxn modelId="{43494B2F-A633-4190-945E-CCB7EF710628}" type="presOf" srcId="{8E1B6767-324B-4451-A182-405145E028DB}" destId="{F1D79DAF-D28C-4B52-BD55-6DF0D4516C6E}" srcOrd="0" destOrd="0" presId="urn:microsoft.com/office/officeart/2008/layout/NameandTitleOrganizationalChart"/>
    <dgm:cxn modelId="{1F41FE3E-6FC1-4044-8B97-D122A1EDE703}" srcId="{DAF71A6C-8094-4C2A-9E2D-C8475FBC5FE9}" destId="{B1E4684F-C1DF-4232-ACF8-98E835C80EA6}" srcOrd="2" destOrd="0" parTransId="{B0FFB63A-DC67-48BB-92C2-CB9664B28997}" sibTransId="{8E1B6767-324B-4451-A182-405145E028DB}"/>
    <dgm:cxn modelId="{EEEB363F-FD06-48BA-9EBB-F2E73EB3258F}" type="presOf" srcId="{C5500E8F-4460-4F38-833D-9A8B359C7AD2}" destId="{1D3DF384-D016-42B1-9ED2-539ECCE2C15B}" srcOrd="0" destOrd="0" presId="urn:microsoft.com/office/officeart/2008/layout/NameandTitleOrganizationalChart"/>
    <dgm:cxn modelId="{4E7F3342-9188-4039-9108-D21EEE424C8B}" type="presOf" srcId="{BA863960-C812-4436-B5EB-E552F9DDF5D0}" destId="{00A139C7-A400-4149-BFAC-7C7397399B34}" srcOrd="0" destOrd="0" presId="urn:microsoft.com/office/officeart/2008/layout/NameandTitleOrganizationalChart"/>
    <dgm:cxn modelId="{D0B64166-C81F-438C-B55F-3176406E1B30}" type="presOf" srcId="{DAF71A6C-8094-4C2A-9E2D-C8475FBC5FE9}" destId="{34F83832-B72E-46CC-A721-43F3BE7099CE}" srcOrd="0" destOrd="0" presId="urn:microsoft.com/office/officeart/2008/layout/NameandTitleOrganizationalChart"/>
    <dgm:cxn modelId="{21832970-C634-433C-8D7A-CAB5C1CE3EA7}" type="presOf" srcId="{126EDAA2-DC52-49F4-BA73-4C5FDA18718D}" destId="{0FC03465-3C37-4AFC-B934-FFDA19443B07}" srcOrd="0" destOrd="0" presId="urn:microsoft.com/office/officeart/2008/layout/NameandTitleOrganizationalChart"/>
    <dgm:cxn modelId="{46623C72-FB24-465D-BF74-2ECA5AC809BB}" type="presOf" srcId="{995FBA1E-E389-4668-B43A-9F4B577815A5}" destId="{8A0DDEEA-3392-43A8-9113-C3615CFF1E74}" srcOrd="0" destOrd="0" presId="urn:microsoft.com/office/officeart/2008/layout/NameandTitleOrganizationalChart"/>
    <dgm:cxn modelId="{74B68873-099C-4841-B61E-A5CAB615A3B9}" srcId="{DAF71A6C-8094-4C2A-9E2D-C8475FBC5FE9}" destId="{BA863960-C812-4436-B5EB-E552F9DDF5D0}" srcOrd="0" destOrd="0" parTransId="{126EDAA2-DC52-49F4-BA73-4C5FDA18718D}" sibTransId="{995FBA1E-E389-4668-B43A-9F4B577815A5}"/>
    <dgm:cxn modelId="{58079074-80B3-46AF-A590-245B90381CB8}" type="presOf" srcId="{6EAD52CB-915A-428E-9BCA-D52FC29CCCF9}" destId="{8EC2E6DA-22D7-4FD9-A6B8-17CF9A0A5BEC}" srcOrd="0" destOrd="0" presId="urn:microsoft.com/office/officeart/2008/layout/NameandTitleOrganizationalChart"/>
    <dgm:cxn modelId="{5C2E8A7A-C1E8-4408-BB3B-C76F554CD8C4}" type="presOf" srcId="{92E245C6-9D22-40D3-8463-EDF023D60ADF}" destId="{1E8E964B-98D1-4F4C-9DB7-4FCEC6475E2B}" srcOrd="0" destOrd="0" presId="urn:microsoft.com/office/officeart/2008/layout/NameandTitleOrganizationalChart"/>
    <dgm:cxn modelId="{D19A0587-4150-4589-A848-DA71B5437ECD}" type="presOf" srcId="{BA863960-C812-4436-B5EB-E552F9DDF5D0}" destId="{203BF2AB-120D-4FF8-B00A-F7C03E08168B}" srcOrd="1" destOrd="0" presId="urn:microsoft.com/office/officeart/2008/layout/NameandTitleOrganizationalChart"/>
    <dgm:cxn modelId="{B762BB98-88C8-44B6-B9FA-E71D6A244574}" type="presOf" srcId="{B1E4684F-C1DF-4232-ACF8-98E835C80EA6}" destId="{B342F435-C4D0-423D-A704-0CCAD7E0EA38}" srcOrd="0" destOrd="0" presId="urn:microsoft.com/office/officeart/2008/layout/NameandTitleOrganizationalChart"/>
    <dgm:cxn modelId="{05EA8C9C-7F4A-45FB-854A-F58787D21097}" type="presOf" srcId="{B0FFB63A-DC67-48BB-92C2-CB9664B28997}" destId="{D40F8324-186F-47C0-9656-87C1AC7DD477}" srcOrd="0" destOrd="0" presId="urn:microsoft.com/office/officeart/2008/layout/NameandTitleOrganizationalChart"/>
    <dgm:cxn modelId="{59521EB1-3087-4A8F-ADDB-7D09D3FF7BAC}" srcId="{6EAD52CB-915A-428E-9BCA-D52FC29CCCF9}" destId="{DAF71A6C-8094-4C2A-9E2D-C8475FBC5FE9}" srcOrd="0" destOrd="0" parTransId="{F012F591-31B9-4659-AAC2-2D4172FB64A1}" sibTransId="{92E245C6-9D22-40D3-8463-EDF023D60ADF}"/>
    <dgm:cxn modelId="{CB964FB6-3261-427D-8725-42DB616CCED0}" type="presOf" srcId="{1B838D16-58AF-4506-9970-F6B0A8B131B8}" destId="{3BFA23D1-7036-4E93-AD1E-4CFC770387D8}" srcOrd="1" destOrd="0" presId="urn:microsoft.com/office/officeart/2008/layout/NameandTitleOrganizationalChart"/>
    <dgm:cxn modelId="{9B4FC2C5-DB3D-45A7-BA8A-9AEFACDDB347}" type="presOf" srcId="{1B838D16-58AF-4506-9970-F6B0A8B131B8}" destId="{3109B877-E2A3-4934-BA1C-FD137336CF75}" srcOrd="0" destOrd="0" presId="urn:microsoft.com/office/officeart/2008/layout/NameandTitleOrganizationalChart"/>
    <dgm:cxn modelId="{E5458FCF-C6DF-459D-8296-B702AB830957}" type="presOf" srcId="{B1E4684F-C1DF-4232-ACF8-98E835C80EA6}" destId="{5DA009CF-2A02-4D5E-A7A5-CA525A3A5CB5}" srcOrd="1" destOrd="0" presId="urn:microsoft.com/office/officeart/2008/layout/NameandTitleOrganizationalChart"/>
    <dgm:cxn modelId="{22590EF4-9479-4BCC-A890-929525BA6D12}" srcId="{DAF71A6C-8094-4C2A-9E2D-C8475FBC5FE9}" destId="{1B838D16-58AF-4506-9970-F6B0A8B131B8}" srcOrd="1" destOrd="0" parTransId="{C5500E8F-4460-4F38-833D-9A8B359C7AD2}" sibTransId="{32F70519-DEF5-4CA0-8BB0-A1ED7D0712F5}"/>
    <dgm:cxn modelId="{65791622-9DA5-4C3A-AFF5-C9A162F81616}" type="presParOf" srcId="{8EC2E6DA-22D7-4FD9-A6B8-17CF9A0A5BEC}" destId="{7BACD070-A032-4DB7-AC76-3A686CA10846}" srcOrd="0" destOrd="0" presId="urn:microsoft.com/office/officeart/2008/layout/NameandTitleOrganizationalChart"/>
    <dgm:cxn modelId="{754CD930-EB20-4A2E-A1C7-DB193DF22C04}" type="presParOf" srcId="{7BACD070-A032-4DB7-AC76-3A686CA10846}" destId="{73E771A1-9E91-4ECC-BF56-65F2EB697D0D}" srcOrd="0" destOrd="0" presId="urn:microsoft.com/office/officeart/2008/layout/NameandTitleOrganizationalChart"/>
    <dgm:cxn modelId="{D405BABE-B7E7-456C-AC30-B17548F6BCAC}" type="presParOf" srcId="{73E771A1-9E91-4ECC-BF56-65F2EB697D0D}" destId="{34F83832-B72E-46CC-A721-43F3BE7099CE}" srcOrd="0" destOrd="0" presId="urn:microsoft.com/office/officeart/2008/layout/NameandTitleOrganizationalChart"/>
    <dgm:cxn modelId="{CF5E3988-9CDF-407D-908E-0866A587ADD3}" type="presParOf" srcId="{73E771A1-9E91-4ECC-BF56-65F2EB697D0D}" destId="{1E8E964B-98D1-4F4C-9DB7-4FCEC6475E2B}" srcOrd="1" destOrd="0" presId="urn:microsoft.com/office/officeart/2008/layout/NameandTitleOrganizationalChart"/>
    <dgm:cxn modelId="{1B36B990-41F5-4E7C-9CC8-CEABE58301EF}" type="presParOf" srcId="{73E771A1-9E91-4ECC-BF56-65F2EB697D0D}" destId="{8A3CFC22-10D9-48F4-8295-A9210833D82C}" srcOrd="2" destOrd="0" presId="urn:microsoft.com/office/officeart/2008/layout/NameandTitleOrganizationalChart"/>
    <dgm:cxn modelId="{0001FCD9-0A33-479E-80BF-1C59B093F328}" type="presParOf" srcId="{7BACD070-A032-4DB7-AC76-3A686CA10846}" destId="{5FD992B1-E485-45BD-9319-357685847AA7}" srcOrd="1" destOrd="0" presId="urn:microsoft.com/office/officeart/2008/layout/NameandTitleOrganizationalChart"/>
    <dgm:cxn modelId="{C69AA476-F7D9-4958-A457-1EC1051D8F80}" type="presParOf" srcId="{5FD992B1-E485-45BD-9319-357685847AA7}" destId="{D40F8324-186F-47C0-9656-87C1AC7DD477}" srcOrd="0" destOrd="0" presId="urn:microsoft.com/office/officeart/2008/layout/NameandTitleOrganizationalChart"/>
    <dgm:cxn modelId="{50CA5EEA-2A74-416C-A1F1-7D4E83321810}" type="presParOf" srcId="{5FD992B1-E485-45BD-9319-357685847AA7}" destId="{D3DF2B2B-CC87-44E3-A3F1-9188C642E030}" srcOrd="1" destOrd="0" presId="urn:microsoft.com/office/officeart/2008/layout/NameandTitleOrganizationalChart"/>
    <dgm:cxn modelId="{B54F7C79-F5AA-4389-B370-9FB0A16E6C77}" type="presParOf" srcId="{D3DF2B2B-CC87-44E3-A3F1-9188C642E030}" destId="{D620BC67-2B1A-4CD3-93EF-9ECD96FC9D0D}" srcOrd="0" destOrd="0" presId="urn:microsoft.com/office/officeart/2008/layout/NameandTitleOrganizationalChart"/>
    <dgm:cxn modelId="{8827AAC8-D3D3-477A-9B44-CBC0E1B4F9A7}" type="presParOf" srcId="{D620BC67-2B1A-4CD3-93EF-9ECD96FC9D0D}" destId="{B342F435-C4D0-423D-A704-0CCAD7E0EA38}" srcOrd="0" destOrd="0" presId="urn:microsoft.com/office/officeart/2008/layout/NameandTitleOrganizationalChart"/>
    <dgm:cxn modelId="{0CB8D73F-036D-4CE6-8B2C-A0411FCB33D7}" type="presParOf" srcId="{D620BC67-2B1A-4CD3-93EF-9ECD96FC9D0D}" destId="{F1D79DAF-D28C-4B52-BD55-6DF0D4516C6E}" srcOrd="1" destOrd="0" presId="urn:microsoft.com/office/officeart/2008/layout/NameandTitleOrganizationalChart"/>
    <dgm:cxn modelId="{BE6B8268-8E74-4BEB-966D-4914FE3B48C3}" type="presParOf" srcId="{D620BC67-2B1A-4CD3-93EF-9ECD96FC9D0D}" destId="{5DA009CF-2A02-4D5E-A7A5-CA525A3A5CB5}" srcOrd="2" destOrd="0" presId="urn:microsoft.com/office/officeart/2008/layout/NameandTitleOrganizationalChart"/>
    <dgm:cxn modelId="{1F4D6ED2-A715-4EE6-A63E-AC40EF165779}" type="presParOf" srcId="{D3DF2B2B-CC87-44E3-A3F1-9188C642E030}" destId="{FE990971-41FD-4322-8D16-1E6BDF512A68}" srcOrd="1" destOrd="0" presId="urn:microsoft.com/office/officeart/2008/layout/NameandTitleOrganizationalChart"/>
    <dgm:cxn modelId="{88454ABE-39DD-4EC5-ABB3-F6168A7690C2}" type="presParOf" srcId="{D3DF2B2B-CC87-44E3-A3F1-9188C642E030}" destId="{4D45058D-F3B7-4202-8285-FE909FA9BD3A}" srcOrd="2" destOrd="0" presId="urn:microsoft.com/office/officeart/2008/layout/NameandTitleOrganizationalChart"/>
    <dgm:cxn modelId="{E51B8BD9-9752-46E2-87AD-03DE7331A02D}" type="presParOf" srcId="{7BACD070-A032-4DB7-AC76-3A686CA10846}" destId="{E2D1D481-0807-455E-8C35-E94435F7C007}" srcOrd="2" destOrd="0" presId="urn:microsoft.com/office/officeart/2008/layout/NameandTitleOrganizationalChart"/>
    <dgm:cxn modelId="{7CE63791-1712-4960-B7D6-23B1154BCC71}" type="presParOf" srcId="{E2D1D481-0807-455E-8C35-E94435F7C007}" destId="{0FC03465-3C37-4AFC-B934-FFDA19443B07}" srcOrd="0" destOrd="0" presId="urn:microsoft.com/office/officeart/2008/layout/NameandTitleOrganizationalChart"/>
    <dgm:cxn modelId="{31565D24-6BF2-4DAA-B975-19DA68368A93}" type="presParOf" srcId="{E2D1D481-0807-455E-8C35-E94435F7C007}" destId="{F39C925E-9665-416F-8F6B-EF04527D88CF}" srcOrd="1" destOrd="0" presId="urn:microsoft.com/office/officeart/2008/layout/NameandTitleOrganizationalChart"/>
    <dgm:cxn modelId="{3F3B4610-D40D-4D02-BC2C-6D99B493CF05}" type="presParOf" srcId="{F39C925E-9665-416F-8F6B-EF04527D88CF}" destId="{ACD5757E-3928-4AB8-B6F2-BBDFE8059541}" srcOrd="0" destOrd="0" presId="urn:microsoft.com/office/officeart/2008/layout/NameandTitleOrganizationalChart"/>
    <dgm:cxn modelId="{AF9E7097-C152-46C3-B328-57C60CB4752E}" type="presParOf" srcId="{ACD5757E-3928-4AB8-B6F2-BBDFE8059541}" destId="{00A139C7-A400-4149-BFAC-7C7397399B34}" srcOrd="0" destOrd="0" presId="urn:microsoft.com/office/officeart/2008/layout/NameandTitleOrganizationalChart"/>
    <dgm:cxn modelId="{9FF3779B-A173-4DF3-AA6E-2FB7DE655F74}" type="presParOf" srcId="{ACD5757E-3928-4AB8-B6F2-BBDFE8059541}" destId="{8A0DDEEA-3392-43A8-9113-C3615CFF1E74}" srcOrd="1" destOrd="0" presId="urn:microsoft.com/office/officeart/2008/layout/NameandTitleOrganizationalChart"/>
    <dgm:cxn modelId="{E9CBDD12-21BC-4D84-91C8-7923CE9AC46B}" type="presParOf" srcId="{ACD5757E-3928-4AB8-B6F2-BBDFE8059541}" destId="{203BF2AB-120D-4FF8-B00A-F7C03E08168B}" srcOrd="2" destOrd="0" presId="urn:microsoft.com/office/officeart/2008/layout/NameandTitleOrganizationalChart"/>
    <dgm:cxn modelId="{7CA6CB58-E4FB-43A9-BD08-A9718BB28308}" type="presParOf" srcId="{F39C925E-9665-416F-8F6B-EF04527D88CF}" destId="{57F62F3D-74B9-4800-A7CD-FE32A6E4D7F4}" srcOrd="1" destOrd="0" presId="urn:microsoft.com/office/officeart/2008/layout/NameandTitleOrganizationalChart"/>
    <dgm:cxn modelId="{A9D25E9F-F48E-41D8-AD24-805D4C8354CE}" type="presParOf" srcId="{F39C925E-9665-416F-8F6B-EF04527D88CF}" destId="{40BE0534-1FA3-42C5-9A3C-68EDA12F3B3A}" srcOrd="2" destOrd="0" presId="urn:microsoft.com/office/officeart/2008/layout/NameandTitleOrganizationalChart"/>
    <dgm:cxn modelId="{A57AC58A-EE1F-4F52-922B-2B82E498F885}" type="presParOf" srcId="{E2D1D481-0807-455E-8C35-E94435F7C007}" destId="{1D3DF384-D016-42B1-9ED2-539ECCE2C15B}" srcOrd="2" destOrd="0" presId="urn:microsoft.com/office/officeart/2008/layout/NameandTitleOrganizationalChart"/>
    <dgm:cxn modelId="{A893091B-2BC6-4F47-B71B-BD6D532A2D65}" type="presParOf" srcId="{E2D1D481-0807-455E-8C35-E94435F7C007}" destId="{8592B37A-3EEA-4A92-928D-0CC162AFBE73}" srcOrd="3" destOrd="0" presId="urn:microsoft.com/office/officeart/2008/layout/NameandTitleOrganizationalChart"/>
    <dgm:cxn modelId="{930E6270-0990-4FC6-89A1-61C77E73E32F}" type="presParOf" srcId="{8592B37A-3EEA-4A92-928D-0CC162AFBE73}" destId="{11C2A82C-D1F9-411B-8B9C-D6FB4C5551FA}" srcOrd="0" destOrd="0" presId="urn:microsoft.com/office/officeart/2008/layout/NameandTitleOrganizationalChart"/>
    <dgm:cxn modelId="{8D747639-9A1E-4F9A-8292-CCAB202F52FC}" type="presParOf" srcId="{11C2A82C-D1F9-411B-8B9C-D6FB4C5551FA}" destId="{3109B877-E2A3-4934-BA1C-FD137336CF75}" srcOrd="0" destOrd="0" presId="urn:microsoft.com/office/officeart/2008/layout/NameandTitleOrganizationalChart"/>
    <dgm:cxn modelId="{38160873-41FF-4A81-AD2C-67230941245F}" type="presParOf" srcId="{11C2A82C-D1F9-411B-8B9C-D6FB4C5551FA}" destId="{11C50FFA-1479-4A00-9346-42F3D90DE2F4}" srcOrd="1" destOrd="0" presId="urn:microsoft.com/office/officeart/2008/layout/NameandTitleOrganizationalChart"/>
    <dgm:cxn modelId="{7632EFEA-F1A1-4A46-B8FD-8937483D6185}" type="presParOf" srcId="{11C2A82C-D1F9-411B-8B9C-D6FB4C5551FA}" destId="{3BFA23D1-7036-4E93-AD1E-4CFC770387D8}" srcOrd="2" destOrd="0" presId="urn:microsoft.com/office/officeart/2008/layout/NameandTitleOrganizationalChart"/>
    <dgm:cxn modelId="{8EED1077-4A04-474C-BCC8-7D2280F0B32B}" type="presParOf" srcId="{8592B37A-3EEA-4A92-928D-0CC162AFBE73}" destId="{66D7290F-E584-4928-8BEB-896FD7E0EF31}" srcOrd="1" destOrd="0" presId="urn:microsoft.com/office/officeart/2008/layout/NameandTitleOrganizationalChart"/>
    <dgm:cxn modelId="{FB62913D-70AD-45D6-AF57-5070AB389FDB}" type="presParOf" srcId="{8592B37A-3EEA-4A92-928D-0CC162AFBE73}" destId="{11362464-F8A8-4B86-80E5-177790F60F5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F384-D016-42B1-9ED2-539ECCE2C15B}">
      <dsp:nvSpPr>
        <dsp:cNvPr id="0" name=""/>
        <dsp:cNvSpPr/>
      </dsp:nvSpPr>
      <dsp:spPr>
        <a:xfrm>
          <a:off x="4694393" y="1133978"/>
          <a:ext cx="414296" cy="143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345"/>
              </a:lnTo>
              <a:lnTo>
                <a:pt x="414296" y="1438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03465-3C37-4AFC-B934-FFDA19443B07}">
      <dsp:nvSpPr>
        <dsp:cNvPr id="0" name=""/>
        <dsp:cNvSpPr/>
      </dsp:nvSpPr>
      <dsp:spPr>
        <a:xfrm>
          <a:off x="4280670" y="1133978"/>
          <a:ext cx="413722" cy="1438345"/>
        </a:xfrm>
        <a:custGeom>
          <a:avLst/>
          <a:gdLst/>
          <a:ahLst/>
          <a:cxnLst/>
          <a:rect l="0" t="0" r="0" b="0"/>
          <a:pathLst>
            <a:path>
              <a:moveTo>
                <a:pt x="413722" y="0"/>
              </a:moveTo>
              <a:lnTo>
                <a:pt x="413722" y="1438345"/>
              </a:lnTo>
              <a:lnTo>
                <a:pt x="0" y="1438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F8324-186F-47C0-9656-87C1AC7DD477}">
      <dsp:nvSpPr>
        <dsp:cNvPr id="0" name=""/>
        <dsp:cNvSpPr/>
      </dsp:nvSpPr>
      <dsp:spPr>
        <a:xfrm>
          <a:off x="4569488" y="1133978"/>
          <a:ext cx="91440" cy="2675184"/>
        </a:xfrm>
        <a:custGeom>
          <a:avLst/>
          <a:gdLst/>
          <a:ahLst/>
          <a:cxnLst/>
          <a:rect l="0" t="0" r="0" b="0"/>
          <a:pathLst>
            <a:path>
              <a:moveTo>
                <a:pt x="124905" y="0"/>
              </a:moveTo>
              <a:lnTo>
                <a:pt x="124905" y="2410952"/>
              </a:lnTo>
              <a:lnTo>
                <a:pt x="45720" y="2410952"/>
              </a:lnTo>
              <a:lnTo>
                <a:pt x="45720" y="2675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83832-B72E-46CC-A721-43F3BE7099CE}">
      <dsp:nvSpPr>
        <dsp:cNvPr id="0" name=""/>
        <dsp:cNvSpPr/>
      </dsp:nvSpPr>
      <dsp:spPr>
        <a:xfrm>
          <a:off x="3439715" y="1552"/>
          <a:ext cx="2509355" cy="1132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979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600" kern="1200" dirty="0"/>
            <a:t>Présidente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600" kern="1200" dirty="0"/>
            <a:t> EPA MARTINQUE</a:t>
          </a:r>
        </a:p>
      </dsp:txBody>
      <dsp:txXfrm>
        <a:off x="3439715" y="1552"/>
        <a:ext cx="2509355" cy="1132426"/>
      </dsp:txXfrm>
    </dsp:sp>
    <dsp:sp modelId="{1E8E964B-98D1-4F4C-9DB7-4FCEC6475E2B}">
      <dsp:nvSpPr>
        <dsp:cNvPr id="0" name=""/>
        <dsp:cNvSpPr/>
      </dsp:nvSpPr>
      <dsp:spPr>
        <a:xfrm>
          <a:off x="3491871" y="778409"/>
          <a:ext cx="2453455" cy="8131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400" b="1" kern="1200" dirty="0"/>
            <a:t>Mme Marie-Andrée JEAN-MARIE</a:t>
          </a:r>
          <a:r>
            <a:rPr lang="fr-029" sz="1400" kern="1200" dirty="0"/>
            <a:t>, CPME Martinique</a:t>
          </a:r>
        </a:p>
      </dsp:txBody>
      <dsp:txXfrm>
        <a:off x="3491871" y="778409"/>
        <a:ext cx="2453455" cy="813157"/>
      </dsp:txXfrm>
    </dsp:sp>
    <dsp:sp modelId="{B342F435-C4D0-423D-A704-0CCAD7E0EA38}">
      <dsp:nvSpPr>
        <dsp:cNvPr id="0" name=""/>
        <dsp:cNvSpPr/>
      </dsp:nvSpPr>
      <dsp:spPr>
        <a:xfrm>
          <a:off x="3521616" y="3809163"/>
          <a:ext cx="2187183" cy="1132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979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600" kern="1200" dirty="0"/>
            <a:t>Trésorière</a:t>
          </a:r>
        </a:p>
      </dsp:txBody>
      <dsp:txXfrm>
        <a:off x="3521616" y="3809163"/>
        <a:ext cx="2187183" cy="1132426"/>
      </dsp:txXfrm>
    </dsp:sp>
    <dsp:sp modelId="{F1D79DAF-D28C-4B52-BD55-6DF0D4516C6E}">
      <dsp:nvSpPr>
        <dsp:cNvPr id="0" name=""/>
        <dsp:cNvSpPr/>
      </dsp:nvSpPr>
      <dsp:spPr>
        <a:xfrm>
          <a:off x="3500563" y="4490095"/>
          <a:ext cx="2229306" cy="5241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100" kern="1200" dirty="0"/>
            <a:t>Mme Lyne JESBAC</a:t>
          </a:r>
        </a:p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100" kern="1200" dirty="0"/>
            <a:t>Présidente de l’APEL Martinique</a:t>
          </a:r>
        </a:p>
      </dsp:txBody>
      <dsp:txXfrm>
        <a:off x="3500563" y="4490095"/>
        <a:ext cx="2229306" cy="524158"/>
      </dsp:txXfrm>
    </dsp:sp>
    <dsp:sp modelId="{00A139C7-A400-4149-BFAC-7C7397399B34}">
      <dsp:nvSpPr>
        <dsp:cNvPr id="0" name=""/>
        <dsp:cNvSpPr/>
      </dsp:nvSpPr>
      <dsp:spPr>
        <a:xfrm>
          <a:off x="2093487" y="2006111"/>
          <a:ext cx="2187183" cy="1132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979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600" kern="1200" dirty="0"/>
            <a:t>1ere Vice-président</a:t>
          </a:r>
        </a:p>
      </dsp:txBody>
      <dsp:txXfrm>
        <a:off x="2093487" y="2006111"/>
        <a:ext cx="2187183" cy="1132426"/>
      </dsp:txXfrm>
    </dsp:sp>
    <dsp:sp modelId="{8A0DDEEA-3392-43A8-9113-C3615CFF1E74}">
      <dsp:nvSpPr>
        <dsp:cNvPr id="0" name=""/>
        <dsp:cNvSpPr/>
      </dsp:nvSpPr>
      <dsp:spPr>
        <a:xfrm>
          <a:off x="2125075" y="2611875"/>
          <a:ext cx="2130135" cy="9628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MQ" sz="1400" kern="1200" dirty="0"/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400" b="1" kern="1200" dirty="0"/>
            <a:t>M. Pascal JAN 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400" kern="1200" dirty="0"/>
            <a:t>Le Recteur de l’académie Martinique</a:t>
          </a:r>
        </a:p>
      </dsp:txBody>
      <dsp:txXfrm>
        <a:off x="2125075" y="2611875"/>
        <a:ext cx="2130135" cy="962860"/>
      </dsp:txXfrm>
    </dsp:sp>
    <dsp:sp modelId="{3109B877-E2A3-4934-BA1C-FD137336CF75}">
      <dsp:nvSpPr>
        <dsp:cNvPr id="0" name=""/>
        <dsp:cNvSpPr/>
      </dsp:nvSpPr>
      <dsp:spPr>
        <a:xfrm>
          <a:off x="5108690" y="2006111"/>
          <a:ext cx="2187183" cy="1132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979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600" kern="1200" dirty="0"/>
            <a:t>2eme Vice-Président</a:t>
          </a:r>
        </a:p>
      </dsp:txBody>
      <dsp:txXfrm>
        <a:off x="5108690" y="2006111"/>
        <a:ext cx="2187183" cy="1132426"/>
      </dsp:txXfrm>
    </dsp:sp>
    <dsp:sp modelId="{11C50FFA-1479-4A00-9346-42F3D90DE2F4}">
      <dsp:nvSpPr>
        <dsp:cNvPr id="0" name=""/>
        <dsp:cNvSpPr/>
      </dsp:nvSpPr>
      <dsp:spPr>
        <a:xfrm>
          <a:off x="5122267" y="2596529"/>
          <a:ext cx="2200606" cy="9378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400" b="1" kern="1200" dirty="0" err="1"/>
            <a:t>M.Philippe</a:t>
          </a:r>
          <a:r>
            <a:rPr lang="fr-029" sz="1400" b="1" kern="1200" dirty="0"/>
            <a:t> JOCK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029" sz="1400" kern="1200" dirty="0"/>
            <a:t>Le président de la CCI Martinique</a:t>
          </a:r>
        </a:p>
      </dsp:txBody>
      <dsp:txXfrm>
        <a:off x="5122267" y="2596529"/>
        <a:ext cx="2200606" cy="937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E2AA7-12DA-44FE-B743-35CEF62FC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16056E-99C7-4F1F-A23A-B5A46F55E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83E18B-95FC-4A86-9220-DD0203CFA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E341C7-8548-454A-A140-EB83583F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589922-E8D7-43CC-85B8-1ED9F78F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414087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6A3D84-1E58-4361-A968-C8D06C56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5E01EB-4DB7-4BD9-A3E7-10EC80364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EA1EA-1C20-4E49-B1B5-59DF26AB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AF45D7-DAAD-4DEE-86E5-945D426D3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12800-2F59-4DD6-B72B-50314C40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81178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D0908D-CA18-4253-8D3B-A2187B1FB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D7771D-DB4D-4A7D-A8E7-CE9604BB2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AC05C5-4369-4893-81D2-C97C8D64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B37A9E-DE80-43FB-AEB5-79AF619E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39FF4F-7CA3-41FE-B5F5-71CDB1AF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20364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A4BED8-5574-47B4-B02E-451DABD4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E1023B-72A8-4D1F-B15A-407619A40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F90DE1-26BA-4C11-B6BF-42A486160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0AD223-5AE6-4D19-92C8-9BAF7058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7AC641-063F-445D-AD29-369B67F7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47056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1E32EE-E23F-4BB8-A916-F1D40D00E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8D0C37-5FAA-4F3B-B42D-DD78E6940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DB1DA6-6972-4E91-83A0-5EC58E52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860CB0-7F64-405E-A206-71FED20A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A9027-6942-47D7-B13B-1556A65C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08282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5E627-CE0C-4F7F-9BBF-9C542A20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6DBAEF-6509-417F-909B-A5F8B29C0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D7D5E4-34DB-46F7-BD68-9FB7BBD3F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579DED-6577-461A-AF43-04B716D0B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BD9F1B-2CED-418F-96AF-D71C986E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2D8EC7-DBE5-45E6-963A-6007A929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77888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6C8E2-987B-433B-BBD9-77EED52A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5AAFDE-2C40-4BA3-BFC3-121D0C582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9F8601-8FD6-4144-8350-6BFDD842F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944E41-70D0-4725-ADE5-B1ADE346C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0BFF6C2-5ADF-40F7-9CB1-7D89EC5EA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5E4B18-2981-445C-B417-7D82058FE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5360DB0-D19D-4FB4-B2A6-37D89EA5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9DA24D-7A3A-44E7-8AFE-F6ACAD96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57646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32188-476C-4343-BC8A-9A28E47A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5D909F-9E5C-4232-94B8-CF861315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217045-B798-44A5-A5DE-1F4E172D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8A69CE-8577-44E5-BEAF-D3F16C40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19652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EBFBC4-CE75-4DE5-9270-7B6CEBF5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6D276E-DB42-4413-A874-B22AA7AC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3A7DB8-CE24-4127-B35E-2642BA189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37574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D4B0A8-2CC5-4344-A6E1-C6422273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C80C89-077A-49D8-8696-52F382A1E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40FD2C-635C-4163-B031-409F1B990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F13D2C-B645-4E82-9EFC-357BCAAD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D45B28-BCB4-4D98-B77F-DEB330E06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577291-7229-4FD3-BF76-A12B15C6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80417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FE5504-CC21-4A82-9813-9A5790C8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E64540-3078-42B8-86AC-578C11797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02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2BC88E-52CE-40E2-AAE3-99529E630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252EC1-EE59-423B-8739-43AC861F4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EE06D6-C502-40F2-B35A-E27AAEB33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D57D1D-3AEC-4F2C-801E-EBB7C7B8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4687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7F40FE-2883-432E-9528-F5E516742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262615-F246-41B3-92BB-5A4A5527E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D13766-7B04-4B19-A860-BF5723810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6C0B-CF2D-4440-BA31-DEE826B198BB}" type="datetimeFigureOut">
              <a:rPr lang="fr-029" smtClean="0"/>
              <a:t>08/07/2020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5E1513-4866-46BC-AD6B-3C349C477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2D5DAA-E720-4FD5-8BCA-544AA3B1A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5F85F-A9EF-4008-9E36-8617F2D10B68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0588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1AFFF-31F9-410C-97A0-93DD2D3DA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816" y="492286"/>
            <a:ext cx="10363200" cy="765175"/>
          </a:xfrm>
        </p:spPr>
        <p:txBody>
          <a:bodyPr>
            <a:noAutofit/>
          </a:bodyPr>
          <a:lstStyle/>
          <a:p>
            <a:r>
              <a:rPr lang="fr-029" sz="5400" b="1" dirty="0">
                <a:solidFill>
                  <a:srgbClr val="0070C0"/>
                </a:solidFill>
              </a:rPr>
              <a:t>FOCUS REGION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0159FF-B989-4179-ACCA-C6AA8CD38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9993" y="426591"/>
            <a:ext cx="6754191" cy="380654"/>
          </a:xfr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fr-029" dirty="0">
                <a:solidFill>
                  <a:schemeClr val="tx1"/>
                </a:solidFill>
                <a:latin typeface="Lucida Handwriting" panose="03010101010101010101" pitchFamily="66" charset="0"/>
              </a:rPr>
              <a:t>ORGANIGRAMME DU BUREAU EPA MARTINIQUE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2E4DF246-363F-4641-86B0-370BE2929E0E}"/>
              </a:ext>
            </a:extLst>
          </p:cNvPr>
          <p:cNvGraphicFramePr/>
          <p:nvPr/>
        </p:nvGraphicFramePr>
        <p:xfrm>
          <a:off x="1626337" y="1236891"/>
          <a:ext cx="972415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CFE2B619-7E5C-4F92-8F03-23B8A17AFA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216" y="1546903"/>
            <a:ext cx="3177376" cy="147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505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Thème Office</vt:lpstr>
      <vt:lpstr>FOCUS REGION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REGION</dc:title>
  <dc:creator>sabrina marie-sainte</dc:creator>
  <cp:lastModifiedBy>sabrina marie-sainte</cp:lastModifiedBy>
  <cp:revision>2</cp:revision>
  <dcterms:created xsi:type="dcterms:W3CDTF">2020-07-08T23:42:33Z</dcterms:created>
  <dcterms:modified xsi:type="dcterms:W3CDTF">2020-07-08T23:49:23Z</dcterms:modified>
</cp:coreProperties>
</file>